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k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nsas-pta.org/" TargetMode="External"/><Relationship Id="rId13" Type="http://schemas.openxmlformats.org/officeDocument/2006/relationships/image" Target="../media/image26.png"/><Relationship Id="rId3" Type="http://schemas.openxmlformats.org/officeDocument/2006/relationships/hyperlink" Target="mailto:jchurch@kdheks.gov" TargetMode="External"/><Relationship Id="rId7" Type="http://schemas.openxmlformats.org/officeDocument/2006/relationships/hyperlink" Target="http://www.ccsso.org/Who_We_Are/Meet_the_Chiefs.html?State=Kansas%20State%20Department%20of%20Education" TargetMode="External"/><Relationship Id="rId12" Type="http://schemas.openxmlformats.org/officeDocument/2006/relationships/hyperlink" Target="http://governor.ks.gov/" TargetMode="External"/><Relationship Id="rId2" Type="http://schemas.openxmlformats.org/officeDocument/2006/relationships/hyperlink" Target="mailto:mathompson@ksde.org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kshealthykids.org/HKS_Menus/HKS_Standards.html" TargetMode="External"/><Relationship Id="rId11" Type="http://schemas.openxmlformats.org/officeDocument/2006/relationships/hyperlink" Target="http://www.kassp.org/" TargetMode="External"/><Relationship Id="rId5" Type="http://schemas.openxmlformats.org/officeDocument/2006/relationships/hyperlink" Target="http://www.ksde.org/" TargetMode="External"/><Relationship Id="rId10" Type="http://schemas.openxmlformats.org/officeDocument/2006/relationships/hyperlink" Target="http://www.kaesp.com/" TargetMode="External"/><Relationship Id="rId4" Type="http://schemas.openxmlformats.org/officeDocument/2006/relationships/hyperlink" Target="http://www.ksde.org/Agency/Division-of-Learning-Services/Early-Childhood-Special-Education-and-Title-Services/Every-Student-Succeeds-Act-ESSA" TargetMode="External"/><Relationship Id="rId9" Type="http://schemas.openxmlformats.org/officeDocument/2006/relationships/hyperlink" Target="http://www.usakansas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KANSAS!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t="13235" r="21041" b="45037"/>
          <a:stretch/>
        </p:blipFill>
        <p:spPr bwMode="auto">
          <a:xfrm>
            <a:off x="1062316" y="0"/>
            <a:ext cx="10018060" cy="322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26837" r="53755" b="21692"/>
          <a:stretch/>
        </p:blipFill>
        <p:spPr bwMode="auto">
          <a:xfrm>
            <a:off x="3348317" y="2971799"/>
            <a:ext cx="5150224" cy="376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17095" r="53699" b="61030"/>
          <a:stretch/>
        </p:blipFill>
        <p:spPr bwMode="auto">
          <a:xfrm>
            <a:off x="194980" y="3654911"/>
            <a:ext cx="3146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Kansas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5068" y="4099117"/>
            <a:ext cx="3191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www.kahperd.org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http://kahperd.org/user/foundation/kahperd_logo_tagline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72" y="2211185"/>
            <a:ext cx="6115706" cy="15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Kansas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80666"/>
            <a:ext cx="8499857" cy="488455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Mark Thompson</a:t>
            </a:r>
            <a:r>
              <a:rPr lang="en-US" sz="2000" dirty="0"/>
              <a:t>, Dept of Ed HPE Specialist, 785-296-1473 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Jennifer Church</a:t>
            </a:r>
            <a:r>
              <a:rPr lang="en-US" sz="2000" dirty="0"/>
              <a:t>, Dept of Health PA Specialist, 785-296-6801</a:t>
            </a:r>
          </a:p>
          <a:p>
            <a:r>
              <a:rPr lang="en-US" sz="2400" dirty="0"/>
              <a:t>Kansas State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Kansas State Department of Education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Kansas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United School Administrators of Kansas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Kansas Elementary School Principals</a:t>
            </a:r>
            <a:br>
              <a:rPr lang="en-US" sz="2000" b="1" dirty="0"/>
            </a:br>
            <a:r>
              <a:rPr lang="en-US" sz="2000" b="1" u="sng" dirty="0">
                <a:hlinkClick r:id="rId11"/>
              </a:rPr>
              <a:t>Kansas Secondary School Principals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Governor Sam Brownback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1234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Kansas AHPERD Advocates for YOU!</vt:lpstr>
      <vt:lpstr>Kansas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149</cp:revision>
  <dcterms:created xsi:type="dcterms:W3CDTF">2015-10-25T21:50:48Z</dcterms:created>
  <dcterms:modified xsi:type="dcterms:W3CDTF">2017-06-14T15:54:38Z</dcterms:modified>
</cp:coreProperties>
</file>